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3A526-2A58-492E-B685-A3FC5507F93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1578C-CB6B-43ED-9E5D-4FC3A33E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01-hinh-Background-dep-cho-Powerpoint-2019-softbuzz-5-1-1024x7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685800"/>
            <a:ext cx="6432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676400"/>
            <a:ext cx="5483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( 1</a:t>
            </a:r>
            <a:r>
              <a:rPr lang="vi-VN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/0</a:t>
            </a:r>
            <a:r>
              <a:rPr lang="vi-VN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/2020) </a:t>
            </a:r>
            <a:endParaRPr lang="en-US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26670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ÂM NHẠC BÀI HÁT</a:t>
            </a:r>
          </a:p>
          <a:p>
            <a:pPr algn="ctr"/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CHÚ Ế</a:t>
            </a:r>
            <a:r>
              <a:rPr lang="vi-VN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CON”</a:t>
            </a:r>
            <a:endParaRPr lang="en-US" sz="4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5334000"/>
            <a:ext cx="3678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LỨA TUỔI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 ( 5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6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01-hinh-Background-dep-cho-Powerpoint-2019-softbuzz-5-1-1024x7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8600"/>
            <a:ext cx="8153400" cy="633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2</cp:revision>
  <dcterms:created xsi:type="dcterms:W3CDTF">2020-04-12T05:19:58Z</dcterms:created>
  <dcterms:modified xsi:type="dcterms:W3CDTF">2020-04-12T06:48:46Z</dcterms:modified>
</cp:coreProperties>
</file>